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979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222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7CB5B-9208-4059-8B78-04206D238E87}" type="datetimeFigureOut">
              <a:rPr lang="he-IL" smtClean="0"/>
              <a:t>כ"ז/סיון/תשפ"ב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926A-7B0B-43F1-8E07-9554940D5BE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36013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7CB5B-9208-4059-8B78-04206D238E87}" type="datetimeFigureOut">
              <a:rPr lang="he-IL" smtClean="0"/>
              <a:t>כ"ז/סיון/תשפ"ב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926A-7B0B-43F1-8E07-9554940D5BE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13012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7CB5B-9208-4059-8B78-04206D238E87}" type="datetimeFigureOut">
              <a:rPr lang="he-IL" smtClean="0"/>
              <a:t>כ"ז/סיון/תשפ"ב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926A-7B0B-43F1-8E07-9554940D5BE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04868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7CB5B-9208-4059-8B78-04206D238E87}" type="datetimeFigureOut">
              <a:rPr lang="he-IL" smtClean="0"/>
              <a:t>כ"ז/סיון/תשפ"ב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926A-7B0B-43F1-8E07-9554940D5BE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62962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7CB5B-9208-4059-8B78-04206D238E87}" type="datetimeFigureOut">
              <a:rPr lang="he-IL" smtClean="0"/>
              <a:t>כ"ז/סיון/תשפ"ב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926A-7B0B-43F1-8E07-9554940D5BE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52424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7CB5B-9208-4059-8B78-04206D238E87}" type="datetimeFigureOut">
              <a:rPr lang="he-IL" smtClean="0"/>
              <a:t>כ"ז/סיון/תשפ"ב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926A-7B0B-43F1-8E07-9554940D5BE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639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7CB5B-9208-4059-8B78-04206D238E87}" type="datetimeFigureOut">
              <a:rPr lang="he-IL" smtClean="0"/>
              <a:t>כ"ז/סיון/תשפ"ב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926A-7B0B-43F1-8E07-9554940D5BE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07188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7CB5B-9208-4059-8B78-04206D238E87}" type="datetimeFigureOut">
              <a:rPr lang="he-IL" smtClean="0"/>
              <a:t>כ"ז/סיון/תשפ"ב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926A-7B0B-43F1-8E07-9554940D5BE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43873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7CB5B-9208-4059-8B78-04206D238E87}" type="datetimeFigureOut">
              <a:rPr lang="he-IL" smtClean="0"/>
              <a:t>כ"ז/סיון/תשפ"ב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926A-7B0B-43F1-8E07-9554940D5BE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38403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7CB5B-9208-4059-8B78-04206D238E87}" type="datetimeFigureOut">
              <a:rPr lang="he-IL" smtClean="0"/>
              <a:t>כ"ז/סיון/תשפ"ב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926A-7B0B-43F1-8E07-9554940D5BE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88430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7CB5B-9208-4059-8B78-04206D238E87}" type="datetimeFigureOut">
              <a:rPr lang="he-IL" smtClean="0"/>
              <a:t>כ"ז/סיון/תשפ"ב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926A-7B0B-43F1-8E07-9554940D5BE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14158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A7CB5B-9208-4059-8B78-04206D238E87}" type="datetimeFigureOut">
              <a:rPr lang="he-IL" smtClean="0"/>
              <a:t>כ"ז/סיון/תשפ"ב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F926A-7B0B-43F1-8E07-9554940D5BE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02452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תמונה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33388" y="-204788"/>
            <a:ext cx="13058775" cy="7267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8082613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מסמך" ma:contentTypeID="0x0101000F77A064E8DF6941BA36174B3DB6F6E5" ma:contentTypeVersion="2" ma:contentTypeDescription="צור מסמך חדש." ma:contentTypeScope="" ma:versionID="65e4216e69ad6d34c22f3ee5bd7f5253">
  <xsd:schema xmlns:xsd="http://www.w3.org/2001/XMLSchema" xmlns:xs="http://www.w3.org/2001/XMLSchema" xmlns:p="http://schemas.microsoft.com/office/2006/metadata/properties" xmlns:ns1="http://schemas.microsoft.com/sharepoint/v3" xmlns:ns2="bd9bc640-1c10-41fc-8958-96d807eed42b" targetNamespace="http://schemas.microsoft.com/office/2006/metadata/properties" ma:root="true" ma:fieldsID="c5dd977dd9ad9593407a013fd394a0a4" ns1:_="" ns2:_="">
    <xsd:import namespace="http://schemas.microsoft.com/sharepoint/v3"/>
    <xsd:import namespace="bd9bc640-1c10-41fc-8958-96d807eed42b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categor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מתזמן תאריך התחלה" ma:description="'מתזמן תאריך התחלה' הוא עמודת אתר שיוצרת תכונת הפרסום. היא משמשת לציון התאריך והשעה שבהם יופיע הדף לראשונה בפני מבקרי האתר." ma:hidden="true" ma:internalName="PublishingStartDate">
      <xsd:simpleType>
        <xsd:restriction base="dms:Unknown"/>
      </xsd:simpleType>
    </xsd:element>
    <xsd:element name="PublishingExpirationDate" ma:index="9" nillable="true" ma:displayName="מתזמן תאריך סיום" ma:description="'תזמון תאריך הסיום' הוא עמודת אתר שיוצרת תכונת הפרסום. היא משמשת לציון התאריך והשעה שבהם הדף לא יופיע עוד בפני מבקרי האתר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9bc640-1c10-41fc-8958-96d807eed42b" elementFormDefault="qualified">
    <xsd:import namespace="http://schemas.microsoft.com/office/2006/documentManagement/types"/>
    <xsd:import namespace="http://schemas.microsoft.com/office/infopath/2007/PartnerControls"/>
    <xsd:element name="category" ma:index="10" nillable="true" ma:displayName="קטגוריה" ma:format="Dropdown" ma:internalName="category">
      <xsd:simpleType>
        <xsd:restriction base="dms:Choice">
          <xsd:enumeration value="ללא"/>
          <xsd:enumeration value="מסמכי מידע מוכוון תושב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סוג תוכן"/>
        <xsd:element ref="dc:title" minOccurs="0" maxOccurs="1" ma:index="4" ma:displayName="כותרת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category xmlns="bd9bc640-1c10-41fc-8958-96d807eed42b">מסמכי מידע מוכוון תושב</category>
  </documentManagement>
</p:properties>
</file>

<file path=customXml/itemProps1.xml><?xml version="1.0" encoding="utf-8"?>
<ds:datastoreItem xmlns:ds="http://schemas.openxmlformats.org/officeDocument/2006/customXml" ds:itemID="{314C5128-47B1-46DF-82FD-E842A8935C90}"/>
</file>

<file path=customXml/itemProps2.xml><?xml version="1.0" encoding="utf-8"?>
<ds:datastoreItem xmlns:ds="http://schemas.openxmlformats.org/officeDocument/2006/customXml" ds:itemID="{6AB6A5EF-9A91-4107-BF94-2D4233AEB4B4}"/>
</file>

<file path=customXml/itemProps3.xml><?xml version="1.0" encoding="utf-8"?>
<ds:datastoreItem xmlns:ds="http://schemas.openxmlformats.org/officeDocument/2006/customXml" ds:itemID="{211FEABC-66F8-4D42-896A-8982030E4102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מסך רחב</PresentationFormat>
  <Paragraphs>0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ערכת נושא Office</vt:lpstr>
      <vt:lpstr>מצגת של PowerPoint‏</vt:lpstr>
    </vt:vector>
  </TitlesOfParts>
  <Company>SCCM01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דוחות חודשיים</dc:title>
  <dc:creator>בטי פטילון - מנהלת פרוייקטים בכירה-עורכת תוכן</dc:creator>
  <cp:lastModifiedBy>בטי פטילון - מנהלת פרוייקטים בכירה-עורכת תוכן</cp:lastModifiedBy>
  <cp:revision>1</cp:revision>
  <dcterms:created xsi:type="dcterms:W3CDTF">2022-06-26T10:28:31Z</dcterms:created>
  <dcterms:modified xsi:type="dcterms:W3CDTF">2022-06-26T10:28:50Z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0x0101000F77A064E8DF6941BA36174B3DB6F6E5</vt:lpwstr>
  </property>
</Properties>
</file>